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</p:sldIdLst>
  <p:sldSz cx="9144000" cy="7010400"/>
  <p:notesSz cx="6858000" cy="9144000"/>
  <p:defaultTextStyle>
    <a:lvl1pPr>
      <a:defRPr sz="1200">
        <a:latin typeface="+mj-lt"/>
        <a:ea typeface="+mj-ea"/>
        <a:cs typeface="+mj-cs"/>
        <a:sym typeface="Helvetica Neue"/>
      </a:defRPr>
    </a:lvl1pPr>
    <a:lvl2pPr>
      <a:defRPr sz="1200">
        <a:latin typeface="+mj-lt"/>
        <a:ea typeface="+mj-ea"/>
        <a:cs typeface="+mj-cs"/>
        <a:sym typeface="Helvetica Neue"/>
      </a:defRPr>
    </a:lvl2pPr>
    <a:lvl3pPr>
      <a:defRPr sz="1200">
        <a:latin typeface="+mj-lt"/>
        <a:ea typeface="+mj-ea"/>
        <a:cs typeface="+mj-cs"/>
        <a:sym typeface="Helvetica Neue"/>
      </a:defRPr>
    </a:lvl3pPr>
    <a:lvl4pPr>
      <a:defRPr sz="1200">
        <a:latin typeface="+mj-lt"/>
        <a:ea typeface="+mj-ea"/>
        <a:cs typeface="+mj-cs"/>
        <a:sym typeface="Helvetica Neue"/>
      </a:defRPr>
    </a:lvl4pPr>
    <a:lvl5pPr>
      <a:defRPr sz="1200">
        <a:latin typeface="+mj-lt"/>
        <a:ea typeface="+mj-ea"/>
        <a:cs typeface="+mj-cs"/>
        <a:sym typeface="Helvetica Neue"/>
      </a:defRPr>
    </a:lvl5pPr>
    <a:lvl6pPr>
      <a:defRPr sz="1200">
        <a:latin typeface="+mj-lt"/>
        <a:ea typeface="+mj-ea"/>
        <a:cs typeface="+mj-cs"/>
        <a:sym typeface="Helvetica Neue"/>
      </a:defRPr>
    </a:lvl6pPr>
    <a:lvl7pPr>
      <a:defRPr sz="1200">
        <a:latin typeface="+mj-lt"/>
        <a:ea typeface="+mj-ea"/>
        <a:cs typeface="+mj-cs"/>
        <a:sym typeface="Helvetica Neue"/>
      </a:defRPr>
    </a:lvl7pPr>
    <a:lvl8pPr>
      <a:defRPr sz="1200">
        <a:latin typeface="+mj-lt"/>
        <a:ea typeface="+mj-ea"/>
        <a:cs typeface="+mj-cs"/>
        <a:sym typeface="Helvetica Neue"/>
      </a:defRPr>
    </a:lvl8pPr>
    <a:lvl9pPr>
      <a:defRPr sz="1200"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Row>
  </a:tblStyle>
  <a:tblStyle styleId="{C7B018BB-80A7-4F77-B60F-C8B233D01FF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Row>
  </a:tblStyle>
  <a:tblStyle styleId="{EEE7283C-3CF3-47DC-8721-378D4A62B22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Row>
  </a:tblStyle>
  <a:tblStyle styleId="{CF821DB8-F4EB-4A41-A1BA-3FCAFE7338EE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Row>
  </a:tblStyle>
  <a:tblStyle styleId="{33BA23B1-9221-436E-865A-0063620EA4FD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7" name="Shape 4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>
            <p:ph type="title"/>
          </p:nvPr>
        </p:nvSpPr>
        <p:spPr>
          <a:xfrm>
            <a:off x="1657636" y="2424963"/>
            <a:ext cx="5830315" cy="139913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マスタ タイトルの書式設定</a:t>
            </a:r>
          </a:p>
        </p:txBody>
      </p:sp>
      <p:sp>
        <p:nvSpPr>
          <p:cNvPr id="7" name="Shape 7"/>
          <p:cNvSpPr/>
          <p:nvPr>
            <p:ph type="body" idx="1"/>
          </p:nvPr>
        </p:nvSpPr>
        <p:spPr>
          <a:xfrm>
            <a:off x="2172075" y="3824092"/>
            <a:ext cx="4801436" cy="318631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88888"/>
                </a:solidFill>
              </a:rPr>
              <a:t>マスタ サブタイトルの書式設定</a:t>
            </a:r>
          </a:p>
        </p:txBody>
      </p:sp>
      <p:sp>
        <p:nvSpPr>
          <p:cNvPr id="8" name="Shape 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title"/>
          </p:nvPr>
        </p:nvSpPr>
        <p:spPr>
          <a:xfrm>
            <a:off x="1486158" y="1223847"/>
            <a:ext cx="6173274" cy="103357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マスタ タイトルの書式設定</a:t>
            </a:r>
          </a:p>
        </p:txBody>
      </p:sp>
      <p:sp>
        <p:nvSpPr>
          <p:cNvPr id="40" name="Shape 40"/>
          <p:cNvSpPr/>
          <p:nvPr>
            <p:ph type="body" idx="1"/>
          </p:nvPr>
        </p:nvSpPr>
        <p:spPr>
          <a:xfrm>
            <a:off x="1486158" y="2257418"/>
            <a:ext cx="6173274" cy="360335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マスタ テキストの書式設定</a:t>
            </a:r>
            <a:endParaRPr sz="2800"/>
          </a:p>
          <a:p>
            <a:pPr lvl="1">
              <a:defRPr sz="1800"/>
            </a:pPr>
            <a:r>
              <a:rPr sz="2800"/>
              <a:t>第 2 レベル</a:t>
            </a:r>
            <a:endParaRPr sz="2800"/>
          </a:p>
          <a:p>
            <a:pPr lvl="2">
              <a:defRPr sz="1800"/>
            </a:pPr>
            <a:r>
              <a:rPr sz="2800"/>
              <a:t>第 3 レベル</a:t>
            </a:r>
            <a:endParaRPr sz="2800"/>
          </a:p>
          <a:p>
            <a:pPr lvl="3">
              <a:defRPr sz="1800"/>
            </a:pPr>
            <a:r>
              <a:rPr sz="2800"/>
              <a:t>第 4 レベル</a:t>
            </a:r>
            <a:endParaRPr sz="2800"/>
          </a:p>
          <a:p>
            <a:pPr lvl="4">
              <a:defRPr sz="1800"/>
            </a:pPr>
            <a:r>
              <a:rPr sz="2800"/>
              <a:t>第 5 レベル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マスタ タイトルの書式設定</a:t>
            </a:r>
          </a:p>
        </p:txBody>
      </p:sp>
      <p:sp>
        <p:nvSpPr>
          <p:cNvPr id="44" name="Shape 4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マスタ テキストの書式設定</a:t>
            </a:r>
            <a:endParaRPr sz="2800"/>
          </a:p>
          <a:p>
            <a:pPr lvl="1">
              <a:defRPr sz="1800"/>
            </a:pPr>
            <a:r>
              <a:rPr sz="2800"/>
              <a:t>第 2 レベル</a:t>
            </a:r>
            <a:endParaRPr sz="2800"/>
          </a:p>
          <a:p>
            <a:pPr lvl="2">
              <a:defRPr sz="1800"/>
            </a:pPr>
            <a:r>
              <a:rPr sz="2800"/>
              <a:t>第 3 レベル</a:t>
            </a:r>
            <a:endParaRPr sz="2800"/>
          </a:p>
          <a:p>
            <a:pPr lvl="3">
              <a:defRPr sz="1800"/>
            </a:pPr>
            <a:r>
              <a:rPr sz="2800"/>
              <a:t>第 4 レベル</a:t>
            </a:r>
            <a:endParaRPr sz="2800"/>
          </a:p>
          <a:p>
            <a:pPr lvl="4">
              <a:defRPr sz="1800"/>
            </a:pPr>
            <a:r>
              <a:rPr sz="2800"/>
              <a:t>第 5 レベル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>
            <p:ph type="title"/>
          </p:nvPr>
        </p:nvSpPr>
        <p:spPr>
          <a:xfrm>
            <a:off x="1486158" y="1223847"/>
            <a:ext cx="6173274" cy="103357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マスタ タイトルの書式設定</a:t>
            </a:r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xfrm>
            <a:off x="1486158" y="2257418"/>
            <a:ext cx="6173274" cy="360335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マスタ テキストの書式設定</a:t>
            </a:r>
            <a:endParaRPr sz="2800"/>
          </a:p>
          <a:p>
            <a:pPr lvl="1">
              <a:defRPr sz="1800"/>
            </a:pPr>
            <a:r>
              <a:rPr sz="2800"/>
              <a:t>第 2 レベル</a:t>
            </a:r>
            <a:endParaRPr sz="2800"/>
          </a:p>
          <a:p>
            <a:pPr lvl="2">
              <a:defRPr sz="1800"/>
            </a:pPr>
            <a:r>
              <a:rPr sz="2800"/>
              <a:t>第 3 レベル</a:t>
            </a:r>
            <a:endParaRPr sz="2800"/>
          </a:p>
          <a:p>
            <a:pPr lvl="3">
              <a:defRPr sz="1800"/>
            </a:pPr>
            <a:r>
              <a:rPr sz="2800"/>
              <a:t>第 4 レベル</a:t>
            </a:r>
            <a:endParaRPr sz="2800"/>
          </a:p>
          <a:p>
            <a:pPr lvl="4">
              <a:defRPr sz="1800"/>
            </a:pPr>
            <a:r>
              <a:rPr sz="2800"/>
              <a:t>第 5 レベル</a:t>
            </a:r>
          </a:p>
        </p:txBody>
      </p:sp>
      <p:sp>
        <p:nvSpPr>
          <p:cNvPr id="12" name="Shape 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xfrm>
            <a:off x="1685031" y="4180945"/>
            <a:ext cx="5830314" cy="1679827"/>
          </a:xfrm>
          <a:prstGeom prst="rect">
            <a:avLst/>
          </a:prstGeom>
        </p:spPr>
        <p:txBody>
          <a:bodyPr anchor="t"/>
          <a:lstStyle>
            <a:lvl1pPr algn="l">
              <a:defRPr b="1" cap="all" sz="3800"/>
            </a:lvl1pPr>
          </a:lstStyle>
          <a:p>
            <a:pPr lvl="0">
              <a:defRPr b="0" cap="none" sz="1800"/>
            </a:pPr>
            <a:r>
              <a:rPr b="1" cap="all" sz="3800"/>
              <a:t>マスタ タイトルの書式設定</a:t>
            </a:r>
          </a:p>
        </p:txBody>
      </p:sp>
      <p:sp>
        <p:nvSpPr>
          <p:cNvPr id="15" name="Shape 15"/>
          <p:cNvSpPr/>
          <p:nvPr>
            <p:ph type="body" idx="1"/>
          </p:nvPr>
        </p:nvSpPr>
        <p:spPr>
          <a:xfrm>
            <a:off x="1685031" y="1977810"/>
            <a:ext cx="5830314" cy="220314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16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888888"/>
                </a:solidFill>
              </a:rPr>
              <a:t>マスタ テキストの書式設定</a:t>
            </a:r>
          </a:p>
        </p:txBody>
      </p:sp>
      <p:sp>
        <p:nvSpPr>
          <p:cNvPr id="16" name="Shape 1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xfrm>
            <a:off x="1486158" y="1223847"/>
            <a:ext cx="6173274" cy="103357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マスタ タイトルの書式設定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xfrm>
            <a:off x="1486161" y="2257418"/>
            <a:ext cx="3029477" cy="3603353"/>
          </a:xfrm>
          <a:prstGeom prst="rect">
            <a:avLst/>
          </a:prstGeom>
        </p:spPr>
        <p:txBody>
          <a:bodyPr/>
          <a:lstStyle>
            <a:lvl1pPr marL="293912" indent="-293912">
              <a:spcBef>
                <a:spcPts val="600"/>
              </a:spcBef>
              <a:defRPr sz="2400"/>
            </a:lvl1pPr>
            <a:lvl2pPr>
              <a:spcBef>
                <a:spcPts val="600"/>
              </a:spcBef>
              <a:defRPr sz="2400"/>
            </a:lvl2pPr>
            <a:lvl3pPr marL="1188719" indent="-274319">
              <a:spcBef>
                <a:spcPts val="600"/>
              </a:spcBef>
              <a:defRPr sz="2400"/>
            </a:lvl3pPr>
            <a:lvl4pPr marL="1676400" indent="-304800">
              <a:spcBef>
                <a:spcPts val="600"/>
              </a:spcBef>
              <a:defRPr sz="2400"/>
            </a:lvl4pPr>
            <a:lvl5pPr marL="2133600" indent="-304800">
              <a:spcBef>
                <a:spcPts val="600"/>
              </a:spcBef>
              <a:defRPr sz="2400"/>
            </a:lvl5pPr>
          </a:lstStyle>
          <a:p>
            <a:pPr lvl="0">
              <a:defRPr sz="1800"/>
            </a:pPr>
            <a:r>
              <a:rPr sz="2400"/>
              <a:t>マスタ テキストの書式設定</a:t>
            </a:r>
            <a:endParaRPr sz="2400"/>
          </a:p>
          <a:p>
            <a:pPr lvl="1">
              <a:defRPr sz="1800"/>
            </a:pPr>
            <a:r>
              <a:rPr sz="2400"/>
              <a:t>第 2 レベル</a:t>
            </a:r>
            <a:endParaRPr sz="2400"/>
          </a:p>
          <a:p>
            <a:pPr lvl="2">
              <a:defRPr sz="1800"/>
            </a:pPr>
            <a:r>
              <a:rPr sz="2400"/>
              <a:t>第 3 レベル</a:t>
            </a:r>
            <a:endParaRPr sz="2400"/>
          </a:p>
          <a:p>
            <a:pPr lvl="3">
              <a:defRPr sz="1800"/>
            </a:pPr>
            <a:r>
              <a:rPr sz="2400"/>
              <a:t>第 4 レベル</a:t>
            </a:r>
            <a:endParaRPr sz="2400"/>
          </a:p>
          <a:p>
            <a:pPr lvl="4">
              <a:defRPr sz="1800"/>
            </a:pPr>
            <a:r>
              <a:rPr sz="2400"/>
              <a:t>第 5 レベル</a:t>
            </a:r>
          </a:p>
        </p:txBody>
      </p:sp>
      <p:sp>
        <p:nvSpPr>
          <p:cNvPr id="20" name="Shape 2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title"/>
          </p:nvPr>
        </p:nvSpPr>
        <p:spPr>
          <a:xfrm>
            <a:off x="1486158" y="1336746"/>
            <a:ext cx="6173274" cy="80777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マスタ タイトルの書式設定</a:t>
            </a:r>
          </a:p>
        </p:txBody>
      </p:sp>
      <p:sp>
        <p:nvSpPr>
          <p:cNvPr id="23" name="Shape 23"/>
          <p:cNvSpPr/>
          <p:nvPr>
            <p:ph type="body" idx="1"/>
          </p:nvPr>
        </p:nvSpPr>
        <p:spPr>
          <a:xfrm>
            <a:off x="1486158" y="2144517"/>
            <a:ext cx="3030667" cy="506746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000"/>
            </a:lvl1pPr>
          </a:lstStyle>
          <a:p>
            <a:pPr lvl="0">
              <a:defRPr b="0" sz="1800"/>
            </a:pPr>
            <a:r>
              <a:rPr b="1" sz="2000"/>
              <a:t>マスタ テキストの書式設定</a:t>
            </a:r>
          </a:p>
        </p:txBody>
      </p:sp>
      <p:sp>
        <p:nvSpPr>
          <p:cNvPr id="24" name="Shape 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>
            <p:ph type="title"/>
          </p:nvPr>
        </p:nvSpPr>
        <p:spPr>
          <a:xfrm>
            <a:off x="1486158" y="988678"/>
            <a:ext cx="6173274" cy="150391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マスタ タイトルの書式設定</a:t>
            </a:r>
          </a:p>
        </p:txBody>
      </p:sp>
      <p:sp>
        <p:nvSpPr>
          <p:cNvPr id="27" name="Shape 2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1486158" y="0"/>
            <a:ext cx="2256628" cy="2144267"/>
          </a:xfrm>
          <a:prstGeom prst="rect">
            <a:avLst/>
          </a:prstGeom>
        </p:spPr>
        <p:txBody>
          <a:bodyPr anchor="b"/>
          <a:lstStyle>
            <a:lvl1pPr algn="l">
              <a:defRPr b="1" sz="1600"/>
            </a:lvl1pPr>
          </a:lstStyle>
          <a:p>
            <a:pPr lvl="0">
              <a:defRPr b="0" sz="1800"/>
            </a:pPr>
            <a:r>
              <a:rPr b="1" sz="1600"/>
              <a:t>マスタ タイトルの書式設定</a:t>
            </a:r>
          </a:p>
        </p:txBody>
      </p:sp>
      <p:sp>
        <p:nvSpPr>
          <p:cNvPr id="32" name="Shape 32"/>
          <p:cNvSpPr/>
          <p:nvPr>
            <p:ph type="body" idx="1"/>
          </p:nvPr>
        </p:nvSpPr>
        <p:spPr>
          <a:xfrm>
            <a:off x="3824952" y="1347877"/>
            <a:ext cx="3834480" cy="566252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マスタ テキストの書式設定</a:t>
            </a:r>
            <a:endParaRPr sz="2800"/>
          </a:p>
          <a:p>
            <a:pPr lvl="1">
              <a:defRPr sz="1800"/>
            </a:pPr>
            <a:r>
              <a:rPr sz="2800"/>
              <a:t>第 2 レベル</a:t>
            </a:r>
            <a:endParaRPr sz="2800"/>
          </a:p>
          <a:p>
            <a:pPr lvl="2">
              <a:defRPr sz="1800"/>
            </a:pPr>
            <a:r>
              <a:rPr sz="2800"/>
              <a:t>第 3 レベル</a:t>
            </a:r>
            <a:endParaRPr sz="2800"/>
          </a:p>
          <a:p>
            <a:pPr lvl="3">
              <a:defRPr sz="1800"/>
            </a:pPr>
            <a:r>
              <a:rPr sz="2800"/>
              <a:t>第 4 レベル</a:t>
            </a:r>
            <a:endParaRPr sz="2800"/>
          </a:p>
          <a:p>
            <a:pPr lvl="4">
              <a:defRPr sz="1800"/>
            </a:pPr>
            <a:r>
              <a:rPr sz="2800"/>
              <a:t>第 5 レベル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2487646" y="4450762"/>
            <a:ext cx="4115519" cy="388408"/>
          </a:xfrm>
          <a:prstGeom prst="rect">
            <a:avLst/>
          </a:prstGeom>
        </p:spPr>
        <p:txBody>
          <a:bodyPr anchor="b"/>
          <a:lstStyle>
            <a:lvl1pPr algn="l">
              <a:defRPr b="1" sz="1600"/>
            </a:lvl1pPr>
          </a:lstStyle>
          <a:p>
            <a:pPr lvl="0">
              <a:defRPr b="0" sz="1800"/>
            </a:pPr>
            <a:r>
              <a:rPr b="1" sz="1600"/>
              <a:t>マスタ タイトルの書式設定</a:t>
            </a: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xfrm>
            <a:off x="2487646" y="4839167"/>
            <a:ext cx="4115519" cy="55160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000"/>
            </a:lvl1pPr>
          </a:lstStyle>
          <a:p>
            <a:pPr lvl="0">
              <a:defRPr sz="1800"/>
            </a:pPr>
            <a:r>
              <a:rPr sz="1000"/>
              <a:t>マスタ テキストの書式設定</a:t>
            </a:r>
          </a:p>
        </p:txBody>
      </p:sp>
      <p:sp>
        <p:nvSpPr>
          <p:cNvPr id="37" name="Shape 3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116113" y="0"/>
            <a:ext cx="1543321" cy="67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384" tIns="32384" rIns="32384" bIns="32384" anchor="ctr">
            <a:normAutofit fontScale="100000" lnSpcReduction="0"/>
          </a:bodyPr>
          <a:lstStyle/>
          <a:p>
            <a:pPr lvl="0">
              <a:defRPr sz="1800"/>
            </a:pPr>
            <a:r>
              <a:rPr sz="4200"/>
              <a:t>マスタ タイトルの書式設定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1486158" y="1348963"/>
            <a:ext cx="4515637" cy="5661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384" tIns="32384" rIns="32384" bIns="32384">
            <a:normAutofit fontScale="100000" lnSpcReduction="0"/>
          </a:bodyPr>
          <a:lstStyle/>
          <a:p>
            <a:pPr lvl="0">
              <a:defRPr sz="1800"/>
            </a:pPr>
            <a:r>
              <a:rPr sz="2800"/>
              <a:t>マスタ テキストの書式設定</a:t>
            </a:r>
            <a:endParaRPr sz="2800"/>
          </a:p>
          <a:p>
            <a:pPr lvl="1">
              <a:defRPr sz="1800"/>
            </a:pPr>
            <a:r>
              <a:rPr sz="2800"/>
              <a:t>第 2 レベル</a:t>
            </a:r>
            <a:endParaRPr sz="2800"/>
          </a:p>
          <a:p>
            <a:pPr lvl="2">
              <a:defRPr sz="1800"/>
            </a:pPr>
            <a:r>
              <a:rPr sz="2800"/>
              <a:t>第 3 レベル</a:t>
            </a:r>
            <a:endParaRPr sz="2800"/>
          </a:p>
          <a:p>
            <a:pPr lvl="3">
              <a:defRPr sz="1800"/>
            </a:pPr>
            <a:r>
              <a:rPr sz="2800"/>
              <a:t>第 4 レベル</a:t>
            </a:r>
            <a:endParaRPr sz="2800"/>
          </a:p>
          <a:p>
            <a:pPr lvl="4">
              <a:defRPr sz="1800"/>
            </a:pPr>
            <a:r>
              <a:rPr sz="2800"/>
              <a:t>第 5 レベル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058953" y="5546204"/>
            <a:ext cx="1600481" cy="191769"/>
          </a:xfrm>
          <a:prstGeom prst="rect">
            <a:avLst/>
          </a:prstGeom>
          <a:ln w="12700">
            <a:miter lim="400000"/>
          </a:ln>
        </p:spPr>
        <p:txBody>
          <a:bodyPr lIns="32384" tIns="32384" rIns="32384" bIns="32384" anchor="ctr">
            <a:spAutoFit/>
          </a:bodyPr>
          <a:lstStyle>
            <a:lvl1pPr algn="r"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 advClick="1"/>
  <p:txStyles>
    <p:titleStyle>
      <a:lvl1pPr algn="ctr">
        <a:defRPr sz="4200">
          <a:latin typeface="Calibri"/>
          <a:ea typeface="Calibri"/>
          <a:cs typeface="Calibri"/>
          <a:sym typeface="Calibri"/>
        </a:defRPr>
      </a:lvl1pPr>
      <a:lvl2pPr algn="ctr">
        <a:defRPr sz="4200">
          <a:latin typeface="Calibri"/>
          <a:ea typeface="Calibri"/>
          <a:cs typeface="Calibri"/>
          <a:sym typeface="Calibri"/>
        </a:defRPr>
      </a:lvl2pPr>
      <a:lvl3pPr algn="ctr">
        <a:defRPr sz="4200">
          <a:latin typeface="Calibri"/>
          <a:ea typeface="Calibri"/>
          <a:cs typeface="Calibri"/>
          <a:sym typeface="Calibri"/>
        </a:defRPr>
      </a:lvl3pPr>
      <a:lvl4pPr algn="ctr">
        <a:defRPr sz="4200">
          <a:latin typeface="Calibri"/>
          <a:ea typeface="Calibri"/>
          <a:cs typeface="Calibri"/>
          <a:sym typeface="Calibri"/>
        </a:defRPr>
      </a:lvl4pPr>
      <a:lvl5pPr algn="ctr">
        <a:defRPr sz="4200">
          <a:latin typeface="Calibri"/>
          <a:ea typeface="Calibri"/>
          <a:cs typeface="Calibri"/>
          <a:sym typeface="Calibri"/>
        </a:defRPr>
      </a:lvl5pPr>
      <a:lvl6pPr algn="ctr">
        <a:defRPr sz="4200">
          <a:latin typeface="Calibri"/>
          <a:ea typeface="Calibri"/>
          <a:cs typeface="Calibri"/>
          <a:sym typeface="Calibri"/>
        </a:defRPr>
      </a:lvl6pPr>
      <a:lvl7pPr algn="ctr">
        <a:defRPr sz="4200">
          <a:latin typeface="Calibri"/>
          <a:ea typeface="Calibri"/>
          <a:cs typeface="Calibri"/>
          <a:sym typeface="Calibri"/>
        </a:defRPr>
      </a:lvl7pPr>
      <a:lvl8pPr algn="ctr">
        <a:defRPr sz="4200">
          <a:latin typeface="Calibri"/>
          <a:ea typeface="Calibri"/>
          <a:cs typeface="Calibri"/>
          <a:sym typeface="Calibri"/>
        </a:defRPr>
      </a:lvl8pPr>
      <a:lvl9pPr algn="ctr">
        <a:defRPr sz="4200">
          <a:latin typeface="Calibri"/>
          <a:ea typeface="Calibri"/>
          <a:cs typeface="Calibri"/>
          <a:sym typeface="Calibri"/>
        </a:defRPr>
      </a:lvl9pPr>
    </p:titleStyle>
    <p:bodyStyle>
      <a:lvl1pPr marL="300035" indent="-300035">
        <a:spcBef>
          <a:spcPts val="7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1pPr>
      <a:lvl2pPr marL="742950" indent="-285750">
        <a:spcBef>
          <a:spcPts val="700"/>
        </a:spcBef>
        <a:buSzPct val="100000"/>
        <a:buFont typeface="Arial"/>
        <a:buChar char="–"/>
        <a:defRPr sz="2800">
          <a:latin typeface="Calibri"/>
          <a:ea typeface="Calibri"/>
          <a:cs typeface="Calibri"/>
          <a:sym typeface="Calibri"/>
        </a:defRPr>
      </a:lvl2pPr>
      <a:lvl3pPr marL="1181100" indent="-266700">
        <a:spcBef>
          <a:spcPts val="7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3pPr>
      <a:lvl4pPr marL="1691638" indent="-320038">
        <a:spcBef>
          <a:spcPts val="700"/>
        </a:spcBef>
        <a:buSzPct val="100000"/>
        <a:buFont typeface="Arial"/>
        <a:buChar char="–"/>
        <a:defRPr sz="2800">
          <a:latin typeface="Calibri"/>
          <a:ea typeface="Calibri"/>
          <a:cs typeface="Calibri"/>
          <a:sym typeface="Calibri"/>
        </a:defRPr>
      </a:lvl4pPr>
      <a:lvl5pPr marL="2148838" indent="-320038">
        <a:spcBef>
          <a:spcPts val="700"/>
        </a:spcBef>
        <a:buSzPct val="100000"/>
        <a:buFont typeface="Arial"/>
        <a:buChar char="»"/>
        <a:defRPr sz="2800">
          <a:latin typeface="Calibri"/>
          <a:ea typeface="Calibri"/>
          <a:cs typeface="Calibri"/>
          <a:sym typeface="Calibri"/>
        </a:defRPr>
      </a:lvl5pPr>
      <a:lvl6pPr marL="2606038" indent="-320038">
        <a:spcBef>
          <a:spcPts val="7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6pPr>
      <a:lvl7pPr marL="3063238" indent="-320038">
        <a:spcBef>
          <a:spcPts val="7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7pPr>
      <a:lvl8pPr marL="3520440" indent="-320038">
        <a:spcBef>
          <a:spcPts val="7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8pPr>
      <a:lvl9pPr marL="3977640" indent="-320040">
        <a:spcBef>
          <a:spcPts val="7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9pPr>
    </p:bodyStyle>
    <p:otherStyle>
      <a:lvl1pPr algn="r">
        <a:defRPr sz="9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algn="r">
        <a:defRPr sz="9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algn="r">
        <a:defRPr sz="9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algn="r">
        <a:defRPr sz="9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algn="r">
        <a:defRPr sz="9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algn="r">
        <a:defRPr sz="9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algn="r">
        <a:defRPr sz="9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algn="r">
        <a:defRPr sz="9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algn="r">
        <a:defRPr sz="9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8" Type="http://schemas.openxmlformats.org/officeDocument/2006/relationships/image" Target="../media/image1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image1.png" descr="C:\Users\S\Dropbox\conferences\conference\ICCV2015_\figures\material\lumber-cashew-point2d00.png"/>
          <p:cNvPicPr/>
          <p:nvPr/>
        </p:nvPicPr>
        <p:blipFill>
          <a:blip r:embed="rId2">
            <a:extLst/>
          </a:blip>
          <a:srcRect l="18685" t="23957" r="36601" b="6260"/>
          <a:stretch>
            <a:fillRect/>
          </a:stretch>
        </p:blipFill>
        <p:spPr>
          <a:xfrm rot="18172764">
            <a:off x="-290900" y="4899150"/>
            <a:ext cx="1768945" cy="1357276"/>
          </a:xfrm>
          <a:prstGeom prst="rect">
            <a:avLst/>
          </a:prstGeom>
          <a:ln w="12700">
            <a:miter lim="400000"/>
          </a:ln>
        </p:spPr>
      </p:pic>
      <p:pic>
        <p:nvPicPr>
          <p:cNvPr id="50" name="image2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 rot="13698802">
            <a:off x="7359838" y="1362947"/>
            <a:ext cx="1615572" cy="1986116"/>
          </a:xfrm>
          <a:prstGeom prst="rect">
            <a:avLst/>
          </a:prstGeom>
          <a:ln w="12700">
            <a:miter lim="400000"/>
          </a:ln>
        </p:spPr>
      </p:pic>
      <p:pic>
        <p:nvPicPr>
          <p:cNvPr id="51" name="image3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 flipH="1" rot="10800000">
            <a:off x="7184683" y="3355673"/>
            <a:ext cx="1735847" cy="1088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2" name="image4.png" descr="C:\Users\S\Dropbox\conferences\conference\ICCV2015_\figures\material\red-lion-9567_elturner_floorplan.png"/>
          <p:cNvPicPr/>
          <p:nvPr/>
        </p:nvPicPr>
        <p:blipFill>
          <a:blip r:embed="rId5">
            <a:extLst/>
          </a:blip>
          <a:srcRect l="19886" t="20093" r="15369" b="26058"/>
          <a:stretch>
            <a:fillRect/>
          </a:stretch>
        </p:blipFill>
        <p:spPr>
          <a:xfrm rot="12923666">
            <a:off x="5497764" y="1445485"/>
            <a:ext cx="1825680" cy="1790283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image5.png" descr="C:\Users\S\Dropbox\conferences\conference\ICCV2015_\figures\material\equal-sky.png"/>
          <p:cNvPicPr/>
          <p:nvPr/>
        </p:nvPicPr>
        <p:blipFill>
          <a:blip r:embed="rId6">
            <a:extLst/>
          </a:blip>
          <a:srcRect l="0" t="24473" r="0" b="29497"/>
          <a:stretch>
            <a:fillRect/>
          </a:stretch>
        </p:blipFill>
        <p:spPr>
          <a:xfrm rot="20575541">
            <a:off x="1570071" y="1375888"/>
            <a:ext cx="1981114" cy="1704952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image6.png"/>
          <p:cNvPicPr/>
          <p:nvPr/>
        </p:nvPicPr>
        <p:blipFill>
          <a:blip r:embed="rId7">
            <a:extLst/>
          </a:blip>
          <a:srcRect l="0" t="0" r="3110" b="0"/>
          <a:stretch>
            <a:fillRect/>
          </a:stretch>
        </p:blipFill>
        <p:spPr>
          <a:xfrm rot="18201079">
            <a:off x="-135662" y="1412175"/>
            <a:ext cx="1638024" cy="1253386"/>
          </a:xfrm>
          <a:prstGeom prst="rect">
            <a:avLst/>
          </a:prstGeom>
          <a:ln w="12700">
            <a:miter lim="400000"/>
          </a:ln>
        </p:spPr>
      </p:pic>
      <p:pic>
        <p:nvPicPr>
          <p:cNvPr id="55" name="image7.png"/>
          <p:cNvPicPr/>
          <p:nvPr/>
        </p:nvPicPr>
        <p:blipFill>
          <a:blip r:embed="rId8">
            <a:extLst/>
          </a:blip>
          <a:stretch>
            <a:fillRect/>
          </a:stretch>
        </p:blipFill>
        <p:spPr>
          <a:xfrm flipH="1" rot="10800000">
            <a:off x="389727" y="2973741"/>
            <a:ext cx="587245" cy="1570062"/>
          </a:xfrm>
          <a:prstGeom prst="rect">
            <a:avLst/>
          </a:prstGeom>
          <a:ln w="12700">
            <a:miter lim="400000"/>
          </a:ln>
        </p:spPr>
      </p:pic>
      <p:pic>
        <p:nvPicPr>
          <p:cNvPr id="56" name="image8.png"/>
          <p:cNvPicPr/>
          <p:nvPr/>
        </p:nvPicPr>
        <p:blipFill>
          <a:blip r:embed="rId9">
            <a:extLst/>
          </a:blip>
          <a:stretch>
            <a:fillRect/>
          </a:stretch>
        </p:blipFill>
        <p:spPr>
          <a:xfrm flipH="1">
            <a:off x="5781559" y="3098426"/>
            <a:ext cx="1258091" cy="1482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image9.png"/>
          <p:cNvPicPr/>
          <p:nvPr/>
        </p:nvPicPr>
        <p:blipFill>
          <a:blip r:embed="rId10">
            <a:extLst/>
          </a:blip>
          <a:stretch>
            <a:fillRect/>
          </a:stretch>
        </p:blipFill>
        <p:spPr>
          <a:xfrm flipH="1">
            <a:off x="1731460" y="3202437"/>
            <a:ext cx="1466634" cy="1394773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image10.png" descr="C:\Users\S\Dropbox\conferences\conference\ICCV2015_\figures\material\equal-sky-point2d00.png"/>
          <p:cNvPicPr/>
          <p:nvPr/>
        </p:nvPicPr>
        <p:blipFill>
          <a:blip r:embed="rId11">
            <a:extLst/>
          </a:blip>
          <a:srcRect l="23674" t="14996" r="42052" b="16669"/>
          <a:stretch>
            <a:fillRect/>
          </a:stretch>
        </p:blipFill>
        <p:spPr>
          <a:xfrm rot="16260000">
            <a:off x="1695335" y="4851385"/>
            <a:ext cx="1606317" cy="1574463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image11.png" descr="C:\Users\S\Dropbox\conferences\conference\ICCV2015_\figures\material\red-lion-point2d00.png"/>
          <p:cNvPicPr/>
          <p:nvPr/>
        </p:nvPicPr>
        <p:blipFill>
          <a:blip r:embed="rId12">
            <a:extLst/>
          </a:blip>
          <a:srcRect l="32286" t="9445" r="32086" b="5086"/>
          <a:stretch>
            <a:fillRect/>
          </a:stretch>
        </p:blipFill>
        <p:spPr>
          <a:xfrm rot="120000">
            <a:off x="5770867" y="4828523"/>
            <a:ext cx="1373787" cy="1620191"/>
          </a:xfrm>
          <a:prstGeom prst="rect">
            <a:avLst/>
          </a:prstGeom>
          <a:ln w="12700">
            <a:miter lim="400000"/>
          </a:ln>
        </p:spPr>
      </p:pic>
      <p:pic>
        <p:nvPicPr>
          <p:cNvPr id="60" name="image12.png" descr="C:\Users\S\Dropbox\conferences\conference\ICCV2015_\figures\material\new-breeze-point2d00.png"/>
          <p:cNvPicPr/>
          <p:nvPr/>
        </p:nvPicPr>
        <p:blipFill>
          <a:blip r:embed="rId13">
            <a:extLst/>
          </a:blip>
          <a:srcRect l="10786" t="6198" r="17859" b="0"/>
          <a:stretch>
            <a:fillRect/>
          </a:stretch>
        </p:blipFill>
        <p:spPr>
          <a:xfrm>
            <a:off x="7147815" y="5017384"/>
            <a:ext cx="1939772" cy="1253626"/>
          </a:xfrm>
          <a:prstGeom prst="rect">
            <a:avLst/>
          </a:prstGeom>
          <a:ln w="12700">
            <a:miter lim="400000"/>
          </a:ln>
        </p:spPr>
      </p:pic>
      <p:sp>
        <p:nvSpPr>
          <p:cNvPr id="61" name="Shape 61"/>
          <p:cNvSpPr/>
          <p:nvPr/>
        </p:nvSpPr>
        <p:spPr>
          <a:xfrm>
            <a:off x="-20379" y="6618899"/>
            <a:ext cx="1830379" cy="431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384" tIns="32384" rIns="32384" bIns="32384">
            <a:spAutoFit/>
          </a:bodyPr>
          <a:lstStyle>
            <a:lvl1pPr>
              <a:defRPr sz="2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/>
            </a:pPr>
            <a:r>
              <a:rPr sz="2600"/>
              <a:t>apartment 1</a:t>
            </a:r>
          </a:p>
        </p:txBody>
      </p:sp>
      <p:pic>
        <p:nvPicPr>
          <p:cNvPr id="62" name="image13.png" descr="D:\data\others\ResultZurich\equal_sky_res.png"/>
          <p:cNvPicPr/>
          <p:nvPr/>
        </p:nvPicPr>
        <p:blipFill>
          <a:blip r:embed="rId14">
            <a:extLst/>
          </a:blip>
          <a:srcRect l="10603" t="23728" r="23182" b="0"/>
          <a:stretch>
            <a:fillRect/>
          </a:stretch>
        </p:blipFill>
        <p:spPr>
          <a:xfrm flipH="1" rot="5400000">
            <a:off x="1870783" y="-41975"/>
            <a:ext cx="1383731" cy="1482669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Shape 63"/>
          <p:cNvSpPr/>
          <p:nvPr/>
        </p:nvSpPr>
        <p:spPr>
          <a:xfrm>
            <a:off x="6366859" y="563599"/>
            <a:ext cx="182003" cy="356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384" tIns="32384" rIns="32384" bIns="32384">
            <a:spAutoFit/>
          </a:bodyPr>
          <a:lstStyle>
            <a:lvl1pPr>
              <a:defRPr sz="20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000"/>
              <a:t>X</a:t>
            </a:r>
          </a:p>
        </p:txBody>
      </p:sp>
      <p:sp>
        <p:nvSpPr>
          <p:cNvPr id="64" name="Shape 64"/>
          <p:cNvSpPr/>
          <p:nvPr/>
        </p:nvSpPr>
        <p:spPr>
          <a:xfrm>
            <a:off x="592293" y="563599"/>
            <a:ext cx="182003" cy="356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384" tIns="32384" rIns="32384" bIns="32384">
            <a:spAutoFit/>
          </a:bodyPr>
          <a:lstStyle>
            <a:lvl1pPr>
              <a:defRPr sz="20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000"/>
              <a:t>X</a:t>
            </a:r>
          </a:p>
        </p:txBody>
      </p:sp>
      <p:sp>
        <p:nvSpPr>
          <p:cNvPr id="65" name="Shape 65"/>
          <p:cNvSpPr/>
          <p:nvPr/>
        </p:nvSpPr>
        <p:spPr>
          <a:xfrm>
            <a:off x="8026778" y="563599"/>
            <a:ext cx="182003" cy="356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384" tIns="32384" rIns="32384" bIns="32384">
            <a:spAutoFit/>
          </a:bodyPr>
          <a:lstStyle>
            <a:lvl1pPr>
              <a:defRPr sz="20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2000"/>
              <a:t>X</a:t>
            </a:r>
          </a:p>
        </p:txBody>
      </p:sp>
      <p:pic>
        <p:nvPicPr>
          <p:cNvPr id="66" name="image14.png"/>
          <p:cNvPicPr/>
          <p:nvPr/>
        </p:nvPicPr>
        <p:blipFill>
          <a:blip r:embed="rId15">
            <a:extLst/>
          </a:blip>
          <a:stretch>
            <a:fillRect/>
          </a:stretch>
        </p:blipFill>
        <p:spPr>
          <a:xfrm rot="19577417">
            <a:off x="3689787" y="1594224"/>
            <a:ext cx="2011649" cy="1402256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image15.png"/>
          <p:cNvPicPr/>
          <p:nvPr/>
        </p:nvPicPr>
        <p:blipFill>
          <a:blip r:embed="rId16">
            <a:extLst/>
          </a:blip>
          <a:stretch>
            <a:fillRect/>
          </a:stretch>
        </p:blipFill>
        <p:spPr>
          <a:xfrm flipH="1" rot="16200000">
            <a:off x="3908032" y="3050208"/>
            <a:ext cx="1353305" cy="1496935"/>
          </a:xfrm>
          <a:prstGeom prst="rect">
            <a:avLst/>
          </a:prstGeom>
          <a:ln w="12700">
            <a:miter lim="400000"/>
          </a:ln>
        </p:spPr>
      </p:pic>
      <p:pic>
        <p:nvPicPr>
          <p:cNvPr id="68" name="image16.png" descr="C:\Users\S\Dropbox\conferences\conference\ICCV2015_\figures\material\salmon-palace-point2d00.png"/>
          <p:cNvPicPr/>
          <p:nvPr/>
        </p:nvPicPr>
        <p:blipFill>
          <a:blip r:embed="rId17">
            <a:extLst/>
          </a:blip>
          <a:srcRect l="19785" t="7701" r="34656" b="8335"/>
          <a:stretch>
            <a:fillRect/>
          </a:stretch>
        </p:blipFill>
        <p:spPr>
          <a:xfrm rot="21540000">
            <a:off x="3814304" y="4873294"/>
            <a:ext cx="1523576" cy="1380412"/>
          </a:xfrm>
          <a:prstGeom prst="rect">
            <a:avLst/>
          </a:prstGeom>
          <a:ln w="12700">
            <a:miter lim="400000"/>
          </a:ln>
        </p:spPr>
      </p:pic>
      <p:pic>
        <p:nvPicPr>
          <p:cNvPr id="69" name="image17.png" descr="D:\data\others\ResultZurich\salmon_palace_res.png"/>
          <p:cNvPicPr/>
          <p:nvPr/>
        </p:nvPicPr>
        <p:blipFill>
          <a:blip r:embed="rId18">
            <a:extLst/>
          </a:blip>
          <a:stretch>
            <a:fillRect/>
          </a:stretch>
        </p:blipFill>
        <p:spPr>
          <a:xfrm flipH="1" rot="10800000">
            <a:off x="3808271" y="18171"/>
            <a:ext cx="1564279" cy="1425133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1734072" y="6618899"/>
            <a:ext cx="1735847" cy="431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384" tIns="32384" rIns="32384" bIns="32384">
            <a:spAutoFit/>
          </a:bodyPr>
          <a:lstStyle>
            <a:lvl1pPr>
              <a:defRPr sz="2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/>
            </a:pPr>
            <a:r>
              <a:rPr sz="2600"/>
              <a:t>apartment 2</a:t>
            </a:r>
          </a:p>
        </p:txBody>
      </p:sp>
      <p:sp>
        <p:nvSpPr>
          <p:cNvPr id="71" name="Shape 71"/>
          <p:cNvSpPr/>
          <p:nvPr/>
        </p:nvSpPr>
        <p:spPr>
          <a:xfrm>
            <a:off x="3850503" y="6618899"/>
            <a:ext cx="1690216" cy="431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384" tIns="32384" rIns="32384" bIns="32384">
            <a:spAutoFit/>
          </a:bodyPr>
          <a:lstStyle>
            <a:lvl1pPr>
              <a:defRPr sz="2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/>
            </a:pPr>
            <a:r>
              <a:rPr sz="2600"/>
              <a:t>apartment 3</a:t>
            </a:r>
          </a:p>
        </p:txBody>
      </p:sp>
      <p:sp>
        <p:nvSpPr>
          <p:cNvPr id="72" name="Shape 72"/>
          <p:cNvSpPr/>
          <p:nvPr/>
        </p:nvSpPr>
        <p:spPr>
          <a:xfrm>
            <a:off x="5906246" y="6618899"/>
            <a:ext cx="1103228" cy="431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384" tIns="32384" rIns="32384" bIns="32384">
            <a:spAutoFit/>
          </a:bodyPr>
          <a:lstStyle>
            <a:lvl1pPr>
              <a:defRPr sz="2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/>
            </a:pPr>
            <a:r>
              <a:rPr sz="2600"/>
              <a:t>office 1</a:t>
            </a:r>
          </a:p>
        </p:txBody>
      </p:sp>
      <p:sp>
        <p:nvSpPr>
          <p:cNvPr id="73" name="Shape 73"/>
          <p:cNvSpPr/>
          <p:nvPr/>
        </p:nvSpPr>
        <p:spPr>
          <a:xfrm>
            <a:off x="7566166" y="6618899"/>
            <a:ext cx="1103228" cy="431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384" tIns="32384" rIns="32384" bIns="32384">
            <a:spAutoFit/>
          </a:bodyPr>
          <a:lstStyle>
            <a:lvl1pPr>
              <a:defRPr sz="2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/>
            </a:pPr>
            <a:r>
              <a:rPr sz="2600"/>
              <a:t>office 2</a:t>
            </a:r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12700" dist="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12700" dist="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12700" dist="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12700" dist="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32384" tIns="32384" rIns="32384" bIns="32384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12700" dist="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32384" tIns="32384" rIns="32384" bIns="32384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12700" dist="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12700" dist="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12700" dist="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12700" dist="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32384" tIns="32384" rIns="32384" bIns="32384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12700" dist="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32384" tIns="32384" rIns="32384" bIns="32384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